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4" r:id="rId3"/>
    <p:sldId id="267" r:id="rId4"/>
    <p:sldId id="269" r:id="rId5"/>
    <p:sldId id="270" r:id="rId6"/>
    <p:sldId id="271" r:id="rId7"/>
    <p:sldId id="273" r:id="rId8"/>
    <p:sldId id="274" r:id="rId9"/>
    <p:sldId id="275" r:id="rId10"/>
    <p:sldId id="277" r:id="rId11"/>
    <p:sldId id="278" r:id="rId12"/>
    <p:sldId id="280"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57" d="100"/>
          <a:sy n="57" d="100"/>
        </p:scale>
        <p:origin x="26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18BF3-6D4A-45AC-841F-91D11CECB729}"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BF0FA-8D33-4E98-9C79-F123733AB11F}" type="slidenum">
              <a:rPr lang="en-US" smtClean="0"/>
              <a:t>‹#›</a:t>
            </a:fld>
            <a:endParaRPr lang="en-US"/>
          </a:p>
        </p:txBody>
      </p:sp>
    </p:spTree>
    <p:extLst>
      <p:ext uri="{BB962C8B-B14F-4D97-AF65-F5344CB8AC3E}">
        <p14:creationId xmlns:p14="http://schemas.microsoft.com/office/powerpoint/2010/main" val="214221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Welcome to Kids Camp Registration! Ready for the best week of the SUMMER!!!</a:t>
            </a:r>
          </a:p>
          <a:p>
            <a:endParaRPr lang="en-US" dirty="0"/>
          </a:p>
        </p:txBody>
      </p:sp>
      <p:sp>
        <p:nvSpPr>
          <p:cNvPr id="4" name="Slide Number Placeholder 3"/>
          <p:cNvSpPr>
            <a:spLocks noGrp="1"/>
          </p:cNvSpPr>
          <p:nvPr>
            <p:ph type="sldNum" sz="quarter" idx="5"/>
          </p:nvPr>
        </p:nvSpPr>
        <p:spPr/>
        <p:txBody>
          <a:bodyPr/>
          <a:lstStyle/>
          <a:p>
            <a:fld id="{AACBF0FA-8D33-4E98-9C79-F123733AB11F}" type="slidenum">
              <a:rPr lang="en-US" smtClean="0"/>
              <a:t>1</a:t>
            </a:fld>
            <a:endParaRPr lang="en-US"/>
          </a:p>
        </p:txBody>
      </p:sp>
    </p:spTree>
    <p:extLst>
      <p:ext uri="{BB962C8B-B14F-4D97-AF65-F5344CB8AC3E}">
        <p14:creationId xmlns:p14="http://schemas.microsoft.com/office/powerpoint/2010/main" val="25421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shows you the checkout summary. Once you verify the names of all your attendees have been submitted, click the “continue” button. </a:t>
            </a:r>
            <a:r>
              <a:rPr lang="en-US" i="1" dirty="0"/>
              <a:t>If you would like to pay by check</a:t>
            </a:r>
            <a:r>
              <a:rPr lang="en-US" dirty="0"/>
              <a:t>, please contact the Potomac Kids office to receive a promo code (Dorine at 571-297-2596 or Audrea at 703-753-2619) that should be entered in the box under Checkout Summary on the right before clicking the continue button.</a:t>
            </a:r>
          </a:p>
        </p:txBody>
      </p:sp>
      <p:sp>
        <p:nvSpPr>
          <p:cNvPr id="4" name="Slide Number Placeholder 3"/>
          <p:cNvSpPr>
            <a:spLocks noGrp="1"/>
          </p:cNvSpPr>
          <p:nvPr>
            <p:ph type="sldNum" sz="quarter" idx="5"/>
          </p:nvPr>
        </p:nvSpPr>
        <p:spPr/>
        <p:txBody>
          <a:bodyPr/>
          <a:lstStyle/>
          <a:p>
            <a:fld id="{AACBF0FA-8D33-4E98-9C79-F123733AB11F}" type="slidenum">
              <a:rPr lang="en-US" smtClean="0"/>
              <a:t>10</a:t>
            </a:fld>
            <a:endParaRPr lang="en-US"/>
          </a:p>
        </p:txBody>
      </p:sp>
    </p:spTree>
    <p:extLst>
      <p:ext uri="{BB962C8B-B14F-4D97-AF65-F5344CB8AC3E}">
        <p14:creationId xmlns:p14="http://schemas.microsoft.com/office/powerpoint/2010/main" val="368823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your email address and phone number so a confirmation of your order can be sent. Then click the “Submit” button.</a:t>
            </a:r>
          </a:p>
        </p:txBody>
      </p:sp>
      <p:sp>
        <p:nvSpPr>
          <p:cNvPr id="4" name="Slide Number Placeholder 3"/>
          <p:cNvSpPr>
            <a:spLocks noGrp="1"/>
          </p:cNvSpPr>
          <p:nvPr>
            <p:ph type="sldNum" sz="quarter" idx="5"/>
          </p:nvPr>
        </p:nvSpPr>
        <p:spPr/>
        <p:txBody>
          <a:bodyPr/>
          <a:lstStyle/>
          <a:p>
            <a:fld id="{AACBF0FA-8D33-4E98-9C79-F123733AB11F}" type="slidenum">
              <a:rPr lang="en-US" smtClean="0"/>
              <a:t>11</a:t>
            </a:fld>
            <a:endParaRPr lang="en-US"/>
          </a:p>
        </p:txBody>
      </p:sp>
    </p:spTree>
    <p:extLst>
      <p:ext uri="{BB962C8B-B14F-4D97-AF65-F5344CB8AC3E}">
        <p14:creationId xmlns:p14="http://schemas.microsoft.com/office/powerpoint/2010/main" val="142381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paying by check, enter your credit card information here. Then click “Place Order” button.</a:t>
            </a:r>
          </a:p>
        </p:txBody>
      </p:sp>
      <p:sp>
        <p:nvSpPr>
          <p:cNvPr id="4" name="Slide Number Placeholder 3"/>
          <p:cNvSpPr>
            <a:spLocks noGrp="1"/>
          </p:cNvSpPr>
          <p:nvPr>
            <p:ph type="sldNum" sz="quarter" idx="5"/>
          </p:nvPr>
        </p:nvSpPr>
        <p:spPr/>
        <p:txBody>
          <a:bodyPr/>
          <a:lstStyle/>
          <a:p>
            <a:fld id="{AACBF0FA-8D33-4E98-9C79-F123733AB11F}" type="slidenum">
              <a:rPr lang="en-US" smtClean="0"/>
              <a:t>12</a:t>
            </a:fld>
            <a:endParaRPr lang="en-US"/>
          </a:p>
        </p:txBody>
      </p:sp>
    </p:spTree>
    <p:extLst>
      <p:ext uri="{BB962C8B-B14F-4D97-AF65-F5344CB8AC3E}">
        <p14:creationId xmlns:p14="http://schemas.microsoft.com/office/powerpoint/2010/main" val="164904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This completes the online registration process. If you have a problem while registering online, please call Dorine at 571-297-2596 or Audrea at 703-753-2619. We are looking forward to seeing you at camp this summer!!!!</a:t>
            </a:r>
          </a:p>
        </p:txBody>
      </p:sp>
      <p:sp>
        <p:nvSpPr>
          <p:cNvPr id="4" name="Slide Number Placeholder 3"/>
          <p:cNvSpPr>
            <a:spLocks noGrp="1"/>
          </p:cNvSpPr>
          <p:nvPr>
            <p:ph type="sldNum" sz="quarter" idx="5"/>
          </p:nvPr>
        </p:nvSpPr>
        <p:spPr/>
        <p:txBody>
          <a:bodyPr/>
          <a:lstStyle/>
          <a:p>
            <a:fld id="{AACBF0FA-8D33-4E98-9C79-F123733AB11F}" type="slidenum">
              <a:rPr lang="en-US" smtClean="0"/>
              <a:t>13</a:t>
            </a:fld>
            <a:endParaRPr lang="en-US"/>
          </a:p>
        </p:txBody>
      </p:sp>
    </p:spTree>
    <p:extLst>
      <p:ext uri="{BB962C8B-B14F-4D97-AF65-F5344CB8AC3E}">
        <p14:creationId xmlns:p14="http://schemas.microsoft.com/office/powerpoint/2010/main" val="175948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you get to this screen, you can see the week of camp you selected. Please notice the two tabs, Details and Register. On</a:t>
            </a:r>
            <a:r>
              <a:rPr lang="en-US" sz="1200" baseline="0" dirty="0"/>
              <a:t> the Details tab is all the information we want you to know such as dates to remember and fees to take note of. </a:t>
            </a:r>
          </a:p>
          <a:p>
            <a:r>
              <a:rPr lang="en-US" sz="1200" baseline="0" dirty="0"/>
              <a:t>To proceed, click on the “Register” tab at the top of the screen. </a:t>
            </a:r>
            <a:endParaRPr lang="en-US" dirty="0"/>
          </a:p>
          <a:p>
            <a:endParaRPr lang="en-US" dirty="0"/>
          </a:p>
        </p:txBody>
      </p:sp>
      <p:sp>
        <p:nvSpPr>
          <p:cNvPr id="4" name="Slide Number Placeholder 3"/>
          <p:cNvSpPr>
            <a:spLocks noGrp="1"/>
          </p:cNvSpPr>
          <p:nvPr>
            <p:ph type="sldNum" sz="quarter" idx="5"/>
          </p:nvPr>
        </p:nvSpPr>
        <p:spPr/>
        <p:txBody>
          <a:bodyPr/>
          <a:lstStyle/>
          <a:p>
            <a:fld id="{AACBF0FA-8D33-4E98-9C79-F123733AB11F}" type="slidenum">
              <a:rPr lang="en-US" smtClean="0"/>
              <a:t>2</a:t>
            </a:fld>
            <a:endParaRPr lang="en-US"/>
          </a:p>
        </p:txBody>
      </p:sp>
    </p:spTree>
    <p:extLst>
      <p:ext uri="{BB962C8B-B14F-4D97-AF65-F5344CB8AC3E}">
        <p14:creationId xmlns:p14="http://schemas.microsoft.com/office/powerpoint/2010/main" val="391846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Register tab, enter the number of total campers and chaperones who will be attending from your church. Then click the Continue button.</a:t>
            </a:r>
          </a:p>
        </p:txBody>
      </p:sp>
      <p:sp>
        <p:nvSpPr>
          <p:cNvPr id="4" name="Slide Number Placeholder 3"/>
          <p:cNvSpPr>
            <a:spLocks noGrp="1"/>
          </p:cNvSpPr>
          <p:nvPr>
            <p:ph type="sldNum" sz="quarter" idx="5"/>
          </p:nvPr>
        </p:nvSpPr>
        <p:spPr/>
        <p:txBody>
          <a:bodyPr/>
          <a:lstStyle/>
          <a:p>
            <a:fld id="{AACBF0FA-8D33-4E98-9C79-F123733AB11F}" type="slidenum">
              <a:rPr lang="en-US" smtClean="0"/>
              <a:t>3</a:t>
            </a:fld>
            <a:endParaRPr lang="en-US"/>
          </a:p>
        </p:txBody>
      </p:sp>
    </p:spTree>
    <p:extLst>
      <p:ext uri="{BB962C8B-B14F-4D97-AF65-F5344CB8AC3E}">
        <p14:creationId xmlns:p14="http://schemas.microsoft.com/office/powerpoint/2010/main" val="157509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all the fields in the Camper Information area. </a:t>
            </a:r>
          </a:p>
        </p:txBody>
      </p:sp>
      <p:sp>
        <p:nvSpPr>
          <p:cNvPr id="4" name="Slide Number Placeholder 3"/>
          <p:cNvSpPr>
            <a:spLocks noGrp="1"/>
          </p:cNvSpPr>
          <p:nvPr>
            <p:ph type="sldNum" sz="quarter" idx="5"/>
          </p:nvPr>
        </p:nvSpPr>
        <p:spPr/>
        <p:txBody>
          <a:bodyPr/>
          <a:lstStyle/>
          <a:p>
            <a:fld id="{AACBF0FA-8D33-4E98-9C79-F123733AB11F}" type="slidenum">
              <a:rPr lang="en-US" smtClean="0"/>
              <a:t>4</a:t>
            </a:fld>
            <a:endParaRPr lang="en-US"/>
          </a:p>
        </p:txBody>
      </p:sp>
    </p:spTree>
    <p:extLst>
      <p:ext uri="{BB962C8B-B14F-4D97-AF65-F5344CB8AC3E}">
        <p14:creationId xmlns:p14="http://schemas.microsoft.com/office/powerpoint/2010/main" val="203194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filling in all fields. This information is vital for us to be able to get in contact with a parent during camp should the need arise. You are also selecting your three club choices here. We will try our best to place everyone in the first or second of the three club choices they requested. </a:t>
            </a:r>
          </a:p>
        </p:txBody>
      </p:sp>
      <p:sp>
        <p:nvSpPr>
          <p:cNvPr id="4" name="Slide Number Placeholder 3"/>
          <p:cNvSpPr>
            <a:spLocks noGrp="1"/>
          </p:cNvSpPr>
          <p:nvPr>
            <p:ph type="sldNum" sz="quarter" idx="5"/>
          </p:nvPr>
        </p:nvSpPr>
        <p:spPr/>
        <p:txBody>
          <a:bodyPr/>
          <a:lstStyle/>
          <a:p>
            <a:fld id="{AACBF0FA-8D33-4E98-9C79-F123733AB11F}" type="slidenum">
              <a:rPr lang="en-US" smtClean="0"/>
              <a:t>5</a:t>
            </a:fld>
            <a:endParaRPr lang="en-US"/>
          </a:p>
        </p:txBody>
      </p:sp>
    </p:spTree>
    <p:extLst>
      <p:ext uri="{BB962C8B-B14F-4D97-AF65-F5344CB8AC3E}">
        <p14:creationId xmlns:p14="http://schemas.microsoft.com/office/powerpoint/2010/main" val="426481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Medical Information section, make sure to read the </a:t>
            </a:r>
            <a:r>
              <a:rPr lang="en-US" b="1" dirty="0"/>
              <a:t>Emergency Treatment Permission </a:t>
            </a:r>
            <a:r>
              <a:rPr lang="en-US" dirty="0"/>
              <a:t>and </a:t>
            </a:r>
            <a:r>
              <a:rPr lang="en-US" i="1" dirty="0"/>
              <a:t>type the name of the parent in the Parent Signature block</a:t>
            </a:r>
            <a:r>
              <a:rPr lang="en-US" dirty="0"/>
              <a:t>. Hit “Continue” button once all information has been entered and name is typed in Parent Signature box.</a:t>
            </a:r>
          </a:p>
        </p:txBody>
      </p:sp>
      <p:sp>
        <p:nvSpPr>
          <p:cNvPr id="4" name="Slide Number Placeholder 3"/>
          <p:cNvSpPr>
            <a:spLocks noGrp="1"/>
          </p:cNvSpPr>
          <p:nvPr>
            <p:ph type="sldNum" sz="quarter" idx="5"/>
          </p:nvPr>
        </p:nvSpPr>
        <p:spPr/>
        <p:txBody>
          <a:bodyPr/>
          <a:lstStyle/>
          <a:p>
            <a:fld id="{AACBF0FA-8D33-4E98-9C79-F123733AB11F}" type="slidenum">
              <a:rPr lang="en-US" smtClean="0"/>
              <a:t>6</a:t>
            </a:fld>
            <a:endParaRPr lang="en-US"/>
          </a:p>
        </p:txBody>
      </p:sp>
    </p:spTree>
    <p:extLst>
      <p:ext uri="{BB962C8B-B14F-4D97-AF65-F5344CB8AC3E}">
        <p14:creationId xmlns:p14="http://schemas.microsoft.com/office/powerpoint/2010/main" val="319177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enter all the information for the Chaperone(s) attending. If your church has not completed a background check within the last 4 years on the chaperone, make sure to include their </a:t>
            </a:r>
            <a:r>
              <a:rPr lang="en-US" i="1" dirty="0"/>
              <a:t>Social Security number </a:t>
            </a:r>
            <a:r>
              <a:rPr lang="en-US" dirty="0"/>
              <a:t>here. Also, please check all the boxes that apply for any area of certification for each chaperone. </a:t>
            </a:r>
          </a:p>
          <a:p>
            <a:endParaRPr lang="en-US" dirty="0"/>
          </a:p>
        </p:txBody>
      </p:sp>
      <p:sp>
        <p:nvSpPr>
          <p:cNvPr id="4" name="Slide Number Placeholder 3"/>
          <p:cNvSpPr>
            <a:spLocks noGrp="1"/>
          </p:cNvSpPr>
          <p:nvPr>
            <p:ph type="sldNum" sz="quarter" idx="5"/>
          </p:nvPr>
        </p:nvSpPr>
        <p:spPr/>
        <p:txBody>
          <a:bodyPr/>
          <a:lstStyle/>
          <a:p>
            <a:fld id="{AACBF0FA-8D33-4E98-9C79-F123733AB11F}" type="slidenum">
              <a:rPr lang="en-US" smtClean="0"/>
              <a:t>7</a:t>
            </a:fld>
            <a:endParaRPr lang="en-US"/>
          </a:p>
        </p:txBody>
      </p:sp>
    </p:spTree>
    <p:extLst>
      <p:ext uri="{BB962C8B-B14F-4D97-AF65-F5344CB8AC3E}">
        <p14:creationId xmlns:p14="http://schemas.microsoft.com/office/powerpoint/2010/main" val="58955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three clubs you are willing to assist with. We do need leaders in each club to offer that club as an option for campers; so, please don’t be afraid to be a leader! Also, select “Yes” if a background check has not been completed by your church in the past four years, enter amount of money card desired, and if they would like a souvenir T-Shirt.</a:t>
            </a:r>
          </a:p>
        </p:txBody>
      </p:sp>
      <p:sp>
        <p:nvSpPr>
          <p:cNvPr id="4" name="Slide Number Placeholder 3"/>
          <p:cNvSpPr>
            <a:spLocks noGrp="1"/>
          </p:cNvSpPr>
          <p:nvPr>
            <p:ph type="sldNum" sz="quarter" idx="5"/>
          </p:nvPr>
        </p:nvSpPr>
        <p:spPr/>
        <p:txBody>
          <a:bodyPr/>
          <a:lstStyle/>
          <a:p>
            <a:fld id="{AACBF0FA-8D33-4E98-9C79-F123733AB11F}" type="slidenum">
              <a:rPr lang="en-US" smtClean="0"/>
              <a:t>8</a:t>
            </a:fld>
            <a:endParaRPr lang="en-US"/>
          </a:p>
        </p:txBody>
      </p:sp>
    </p:spTree>
    <p:extLst>
      <p:ext uri="{BB962C8B-B14F-4D97-AF65-F5344CB8AC3E}">
        <p14:creationId xmlns:p14="http://schemas.microsoft.com/office/powerpoint/2010/main" val="74310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“yes” if you would like a Group Church Photo and read the Applicant’s Signature of Compliance section and type the name of chaperone in the signature box. Then click “Continue”.</a:t>
            </a:r>
          </a:p>
        </p:txBody>
      </p:sp>
      <p:sp>
        <p:nvSpPr>
          <p:cNvPr id="4" name="Slide Number Placeholder 3"/>
          <p:cNvSpPr>
            <a:spLocks noGrp="1"/>
          </p:cNvSpPr>
          <p:nvPr>
            <p:ph type="sldNum" sz="quarter" idx="5"/>
          </p:nvPr>
        </p:nvSpPr>
        <p:spPr/>
        <p:txBody>
          <a:bodyPr/>
          <a:lstStyle/>
          <a:p>
            <a:fld id="{AACBF0FA-8D33-4E98-9C79-F123733AB11F}" type="slidenum">
              <a:rPr lang="en-US" smtClean="0"/>
              <a:t>9</a:t>
            </a:fld>
            <a:endParaRPr lang="en-US"/>
          </a:p>
        </p:txBody>
      </p:sp>
    </p:spTree>
    <p:extLst>
      <p:ext uri="{BB962C8B-B14F-4D97-AF65-F5344CB8AC3E}">
        <p14:creationId xmlns:p14="http://schemas.microsoft.com/office/powerpoint/2010/main" val="216245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BB89-A74F-9353-441B-19EEFD8778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87DAD-2B64-AAE5-29B2-BB3FC6074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FB2E3D-8286-F071-1AFF-2DBC9F189655}"/>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5" name="Footer Placeholder 4">
            <a:extLst>
              <a:ext uri="{FF2B5EF4-FFF2-40B4-BE49-F238E27FC236}">
                <a16:creationId xmlns:a16="http://schemas.microsoft.com/office/drawing/2014/main" id="{7AE50454-77CA-26EA-4F9E-95344B6F7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DFF52-EE05-9AE6-927A-056DD9AD4BBB}"/>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97505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8E1A-C66F-10DA-E0CF-7D7388A7D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A353DF-52CC-A5B6-12C3-3874C8E0F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E839C-3669-6DB4-7107-DB72074DF233}"/>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5" name="Footer Placeholder 4">
            <a:extLst>
              <a:ext uri="{FF2B5EF4-FFF2-40B4-BE49-F238E27FC236}">
                <a16:creationId xmlns:a16="http://schemas.microsoft.com/office/drawing/2014/main" id="{4295C3FE-A5CE-52C0-6D6A-6B9A73984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25EC7-E68A-C7C5-7F3B-BE8CB142EB80}"/>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82391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F064D8-51A4-5C3F-410E-4C8F8B4A3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F67663-D429-9CEE-3583-9762AF2CF7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EEF65-67D8-9D66-5D31-00C52C98A895}"/>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5" name="Footer Placeholder 4">
            <a:extLst>
              <a:ext uri="{FF2B5EF4-FFF2-40B4-BE49-F238E27FC236}">
                <a16:creationId xmlns:a16="http://schemas.microsoft.com/office/drawing/2014/main" id="{D3D5CF0A-E3E2-3B4D-40F3-D4F4FD80D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31F32-44CB-BBAF-5C46-DC06DAD14CEF}"/>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374752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31C7-875F-C7DF-1256-2ED4F0591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A48AC9-C1A1-A6F7-6E7E-1C72A08EA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AC5FC-77A5-F5CA-778D-B3D26ED7D3FD}"/>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5" name="Footer Placeholder 4">
            <a:extLst>
              <a:ext uri="{FF2B5EF4-FFF2-40B4-BE49-F238E27FC236}">
                <a16:creationId xmlns:a16="http://schemas.microsoft.com/office/drawing/2014/main" id="{72828459-CE72-15A9-EC1D-9B0C08DF4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571F3-62BC-47EE-68D2-C86F19EEFC29}"/>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400118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B9D5-0B94-9F30-D51D-7BE571877B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1213F9-E9FA-25CE-7797-426B7FC57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3C94F0-BAC4-97AD-A295-7B9E14A8E18E}"/>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5" name="Footer Placeholder 4">
            <a:extLst>
              <a:ext uri="{FF2B5EF4-FFF2-40B4-BE49-F238E27FC236}">
                <a16:creationId xmlns:a16="http://schemas.microsoft.com/office/drawing/2014/main" id="{1C40C7B3-09C5-2449-3E80-7D4428FC9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8ADB4-1D6A-47A2-B649-BA102C3614AD}"/>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375826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9D92-D746-774B-6CD6-F9E2FD1B72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3773D-EA46-65AA-5E20-11B0C8A9C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4DBD92-A6FB-2973-EA61-5C0D4307C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F5C128-29F9-491F-976F-416373E89D6F}"/>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6" name="Footer Placeholder 5">
            <a:extLst>
              <a:ext uri="{FF2B5EF4-FFF2-40B4-BE49-F238E27FC236}">
                <a16:creationId xmlns:a16="http://schemas.microsoft.com/office/drawing/2014/main" id="{B402B515-3D9E-B30B-8D9B-08A22CB9C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3E680-8C4D-E898-CB09-EBB51BD5BD3F}"/>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381832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0E14-7BD3-E180-F8C9-C5D727872D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46FB5-4E0F-3868-2CA9-20A805A255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11E354-C845-825C-799D-C8BB7C7F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FB294-12BE-E14A-6B9D-C1872466D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68152-02CC-6ED8-FF8B-111FB26F39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98C3C2-1482-DAB3-C759-6BF6F3E76256}"/>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8" name="Footer Placeholder 7">
            <a:extLst>
              <a:ext uri="{FF2B5EF4-FFF2-40B4-BE49-F238E27FC236}">
                <a16:creationId xmlns:a16="http://schemas.microsoft.com/office/drawing/2014/main" id="{B9F932A5-5058-25C5-7C0B-8D943DF8D5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6876C1-0B8E-D32C-ECEC-448C614F3A26}"/>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405912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05A7-EE3B-50A4-9A44-EED55A3ED9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6B4178-1319-7FD0-90FF-FB5EC19FE9AC}"/>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4" name="Footer Placeholder 3">
            <a:extLst>
              <a:ext uri="{FF2B5EF4-FFF2-40B4-BE49-F238E27FC236}">
                <a16:creationId xmlns:a16="http://schemas.microsoft.com/office/drawing/2014/main" id="{C03575FD-42B1-CB75-8BD1-B7A675D8BD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489E5A-3993-EA77-3D14-4A9985FF403D}"/>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263528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88D95-3ACB-43FE-4344-4BB84A3F5E8D}"/>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3" name="Footer Placeholder 2">
            <a:extLst>
              <a:ext uri="{FF2B5EF4-FFF2-40B4-BE49-F238E27FC236}">
                <a16:creationId xmlns:a16="http://schemas.microsoft.com/office/drawing/2014/main" id="{C7092FC0-8558-7918-4BB1-DC3506422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99744C-2FD6-79C7-FE20-BC2C117A5F93}"/>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190076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9D9C-3D4F-500F-29B3-06F5A65EA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58979B-5A53-EF0B-3333-369C6CD4F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D706B-2E1D-8CAD-E36C-0B32072C3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0149A-C1D6-2DCB-4D69-09E9B2384465}"/>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6" name="Footer Placeholder 5">
            <a:extLst>
              <a:ext uri="{FF2B5EF4-FFF2-40B4-BE49-F238E27FC236}">
                <a16:creationId xmlns:a16="http://schemas.microsoft.com/office/drawing/2014/main" id="{ACCF2EE4-19A1-9C6A-1D11-7A9559A53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D15CC-B22E-9528-8764-2C2213DF81D1}"/>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126212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3C02-FE8C-C1D2-412D-142AC01C9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E6EBE4-EB94-8B7B-54B4-3F5B40EC34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198622-A761-2062-6360-51A2D6393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F8433-09CA-63A8-95A5-4F83E13BCBAD}"/>
              </a:ext>
            </a:extLst>
          </p:cNvPr>
          <p:cNvSpPr>
            <a:spLocks noGrp="1"/>
          </p:cNvSpPr>
          <p:nvPr>
            <p:ph type="dt" sz="half" idx="10"/>
          </p:nvPr>
        </p:nvSpPr>
        <p:spPr/>
        <p:txBody>
          <a:bodyPr/>
          <a:lstStyle/>
          <a:p>
            <a:fld id="{B514F56D-E668-48A7-B0F8-9F00F3602218}" type="datetimeFigureOut">
              <a:rPr lang="en-US" smtClean="0"/>
              <a:t>1/9/2024</a:t>
            </a:fld>
            <a:endParaRPr lang="en-US"/>
          </a:p>
        </p:txBody>
      </p:sp>
      <p:sp>
        <p:nvSpPr>
          <p:cNvPr id="6" name="Footer Placeholder 5">
            <a:extLst>
              <a:ext uri="{FF2B5EF4-FFF2-40B4-BE49-F238E27FC236}">
                <a16:creationId xmlns:a16="http://schemas.microsoft.com/office/drawing/2014/main" id="{9EA47003-36BD-5921-5B20-F3B45A15D0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FF5B9-90B0-894A-275A-F4F632A2AB83}"/>
              </a:ext>
            </a:extLst>
          </p:cNvPr>
          <p:cNvSpPr>
            <a:spLocks noGrp="1"/>
          </p:cNvSpPr>
          <p:nvPr>
            <p:ph type="sldNum" sz="quarter" idx="12"/>
          </p:nvPr>
        </p:nvSpPr>
        <p:spPr/>
        <p:txBody>
          <a:bodyPr/>
          <a:lstStyle/>
          <a:p>
            <a:fld id="{92EFA38C-7A61-478F-9460-4AF0F1F569CB}" type="slidenum">
              <a:rPr lang="en-US" smtClean="0"/>
              <a:t>‹#›</a:t>
            </a:fld>
            <a:endParaRPr lang="en-US"/>
          </a:p>
        </p:txBody>
      </p:sp>
    </p:spTree>
    <p:extLst>
      <p:ext uri="{BB962C8B-B14F-4D97-AF65-F5344CB8AC3E}">
        <p14:creationId xmlns:p14="http://schemas.microsoft.com/office/powerpoint/2010/main" val="3542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4DBCA2-D152-6518-90AD-B5E6ADAC5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DE294-03F1-B9D1-621E-2ACB90591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F605F-BF2B-F150-197A-1C5932D98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4F56D-E668-48A7-B0F8-9F00F3602218}" type="datetimeFigureOut">
              <a:rPr lang="en-US" smtClean="0"/>
              <a:t>1/9/2024</a:t>
            </a:fld>
            <a:endParaRPr lang="en-US"/>
          </a:p>
        </p:txBody>
      </p:sp>
      <p:sp>
        <p:nvSpPr>
          <p:cNvPr id="5" name="Footer Placeholder 4">
            <a:extLst>
              <a:ext uri="{FF2B5EF4-FFF2-40B4-BE49-F238E27FC236}">
                <a16:creationId xmlns:a16="http://schemas.microsoft.com/office/drawing/2014/main" id="{AB13A5D5-7ECB-6563-6C31-4BFE713B4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17D356-8869-FD05-FF00-291C09091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FA38C-7A61-478F-9460-4AF0F1F569CB}" type="slidenum">
              <a:rPr lang="en-US" smtClean="0"/>
              <a:t>‹#›</a:t>
            </a:fld>
            <a:endParaRPr lang="en-US"/>
          </a:p>
        </p:txBody>
      </p:sp>
    </p:spTree>
    <p:extLst>
      <p:ext uri="{BB962C8B-B14F-4D97-AF65-F5344CB8AC3E}">
        <p14:creationId xmlns:p14="http://schemas.microsoft.com/office/powerpoint/2010/main" val="544728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D2E8A2-2A31-8A17-1CE3-5DB4A9B5080A}"/>
              </a:ext>
            </a:extLst>
          </p:cNvPr>
          <p:cNvSpPr txBox="1"/>
          <p:nvPr/>
        </p:nvSpPr>
        <p:spPr>
          <a:xfrm>
            <a:off x="204538" y="5582653"/>
            <a:ext cx="7543800" cy="461665"/>
          </a:xfrm>
          <a:prstGeom prst="rect">
            <a:avLst/>
          </a:prstGeom>
          <a:noFill/>
        </p:spPr>
        <p:txBody>
          <a:bodyPr wrap="square" rtlCol="0">
            <a:spAutoFit/>
          </a:bodyPr>
          <a:lstStyle/>
          <a:p>
            <a:pPr algn="ctr"/>
            <a:r>
              <a:rPr lang="en-US" sz="2400" b="1" dirty="0">
                <a:solidFill>
                  <a:schemeClr val="accent5"/>
                </a:solidFill>
              </a:rPr>
              <a:t>Kids Camp Online Registration – Step by Step Guide</a:t>
            </a:r>
          </a:p>
        </p:txBody>
      </p:sp>
      <p:pic>
        <p:nvPicPr>
          <p:cNvPr id="7" name="Picture 6" descr="A logo for a children's video game&#10;&#10;Description automatically generated">
            <a:extLst>
              <a:ext uri="{FF2B5EF4-FFF2-40B4-BE49-F238E27FC236}">
                <a16:creationId xmlns:a16="http://schemas.microsoft.com/office/drawing/2014/main" id="{77780DD7-3183-1883-F609-6717CBE58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60" y="234010"/>
            <a:ext cx="10173005" cy="5486212"/>
          </a:xfrm>
          <a:prstGeom prst="rect">
            <a:avLst/>
          </a:prstGeom>
        </p:spPr>
      </p:pic>
    </p:spTree>
    <p:extLst>
      <p:ext uri="{BB962C8B-B14F-4D97-AF65-F5344CB8AC3E}">
        <p14:creationId xmlns:p14="http://schemas.microsoft.com/office/powerpoint/2010/main" val="408535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9F30C59B-1E46-3E71-5F5D-69CBEB792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215" y="0"/>
            <a:ext cx="7215570" cy="6858000"/>
          </a:xfrm>
          <a:prstGeom prst="rect">
            <a:avLst/>
          </a:prstGeom>
        </p:spPr>
      </p:pic>
    </p:spTree>
    <p:extLst>
      <p:ext uri="{BB962C8B-B14F-4D97-AF65-F5344CB8AC3E}">
        <p14:creationId xmlns:p14="http://schemas.microsoft.com/office/powerpoint/2010/main" val="152181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registration form&#10;&#10;Description automatically generated">
            <a:extLst>
              <a:ext uri="{FF2B5EF4-FFF2-40B4-BE49-F238E27FC236}">
                <a16:creationId xmlns:a16="http://schemas.microsoft.com/office/drawing/2014/main" id="{FE98C386-267D-A0DC-3936-B7454DAAA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389" y="128127"/>
            <a:ext cx="7497221" cy="6601746"/>
          </a:xfrm>
          <a:prstGeom prst="rect">
            <a:avLst/>
          </a:prstGeom>
        </p:spPr>
      </p:pic>
    </p:spTree>
    <p:extLst>
      <p:ext uri="{BB962C8B-B14F-4D97-AF65-F5344CB8AC3E}">
        <p14:creationId xmlns:p14="http://schemas.microsoft.com/office/powerpoint/2010/main" val="427872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C055B12-47D9-478B-F69C-A4C9C795B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258" y="309127"/>
            <a:ext cx="7411484" cy="6239746"/>
          </a:xfrm>
          <a:prstGeom prst="rect">
            <a:avLst/>
          </a:prstGeom>
        </p:spPr>
      </p:pic>
    </p:spTree>
    <p:extLst>
      <p:ext uri="{BB962C8B-B14F-4D97-AF65-F5344CB8AC3E}">
        <p14:creationId xmlns:p14="http://schemas.microsoft.com/office/powerpoint/2010/main" val="288455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 page&#10;&#10;Description automatically generated">
            <a:extLst>
              <a:ext uri="{FF2B5EF4-FFF2-40B4-BE49-F238E27FC236}">
                <a16:creationId xmlns:a16="http://schemas.microsoft.com/office/drawing/2014/main" id="{6816A5E5-2584-C839-89E5-B461FAB08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950" y="0"/>
            <a:ext cx="7416099" cy="6858000"/>
          </a:xfrm>
          <a:prstGeom prst="rect">
            <a:avLst/>
          </a:prstGeom>
        </p:spPr>
      </p:pic>
    </p:spTree>
    <p:extLst>
      <p:ext uri="{BB962C8B-B14F-4D97-AF65-F5344CB8AC3E}">
        <p14:creationId xmlns:p14="http://schemas.microsoft.com/office/powerpoint/2010/main" val="291293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site&#10;&#10;Description automatically generated">
            <a:extLst>
              <a:ext uri="{FF2B5EF4-FFF2-40B4-BE49-F238E27FC236}">
                <a16:creationId xmlns:a16="http://schemas.microsoft.com/office/drawing/2014/main" id="{B3C68FE0-A384-99EB-9D35-5C7440DEB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653" y="0"/>
            <a:ext cx="7510693" cy="6858000"/>
          </a:xfrm>
          <a:prstGeom prst="rect">
            <a:avLst/>
          </a:prstGeom>
        </p:spPr>
      </p:pic>
    </p:spTree>
    <p:extLst>
      <p:ext uri="{BB962C8B-B14F-4D97-AF65-F5344CB8AC3E}">
        <p14:creationId xmlns:p14="http://schemas.microsoft.com/office/powerpoint/2010/main" val="145640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site&#10;&#10;Description automatically generated">
            <a:extLst>
              <a:ext uri="{FF2B5EF4-FFF2-40B4-BE49-F238E27FC236}">
                <a16:creationId xmlns:a16="http://schemas.microsoft.com/office/drawing/2014/main" id="{2DE49B9A-B361-3BC0-A4F1-FFC5771CD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209" y="0"/>
            <a:ext cx="7409582" cy="6858000"/>
          </a:xfrm>
          <a:prstGeom prst="rect">
            <a:avLst/>
          </a:prstGeom>
        </p:spPr>
      </p:pic>
    </p:spTree>
    <p:extLst>
      <p:ext uri="{BB962C8B-B14F-4D97-AF65-F5344CB8AC3E}">
        <p14:creationId xmlns:p14="http://schemas.microsoft.com/office/powerpoint/2010/main" val="403349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0E43ECA-3683-D14E-C19D-954D019EE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332" y="0"/>
            <a:ext cx="6335335" cy="6858000"/>
          </a:xfrm>
          <a:prstGeom prst="rect">
            <a:avLst/>
          </a:prstGeom>
        </p:spPr>
      </p:pic>
    </p:spTree>
    <p:extLst>
      <p:ext uri="{BB962C8B-B14F-4D97-AF65-F5344CB8AC3E}">
        <p14:creationId xmlns:p14="http://schemas.microsoft.com/office/powerpoint/2010/main" val="155805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medical form&#10;&#10;Description automatically generated">
            <a:extLst>
              <a:ext uri="{FF2B5EF4-FFF2-40B4-BE49-F238E27FC236}">
                <a16:creationId xmlns:a16="http://schemas.microsoft.com/office/drawing/2014/main" id="{C8A48687-DBE4-CB84-48FB-DB7B44DA5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228" y="0"/>
            <a:ext cx="6259543" cy="6858000"/>
          </a:xfrm>
          <a:prstGeom prst="rect">
            <a:avLst/>
          </a:prstGeom>
        </p:spPr>
      </p:pic>
    </p:spTree>
    <p:extLst>
      <p:ext uri="{BB962C8B-B14F-4D97-AF65-F5344CB8AC3E}">
        <p14:creationId xmlns:p14="http://schemas.microsoft.com/office/powerpoint/2010/main" val="95114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95A017F-13F6-DFC8-AAA3-4EDB8E89F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74" y="0"/>
            <a:ext cx="6222851" cy="6858000"/>
          </a:xfrm>
          <a:prstGeom prst="rect">
            <a:avLst/>
          </a:prstGeom>
        </p:spPr>
      </p:pic>
    </p:spTree>
    <p:extLst>
      <p:ext uri="{BB962C8B-B14F-4D97-AF65-F5344CB8AC3E}">
        <p14:creationId xmlns:p14="http://schemas.microsoft.com/office/powerpoint/2010/main" val="28462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0ABA1036-F2AF-DC49-5776-3FCB92535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388" y="0"/>
            <a:ext cx="6293224" cy="6858000"/>
          </a:xfrm>
          <a:prstGeom prst="rect">
            <a:avLst/>
          </a:prstGeom>
        </p:spPr>
      </p:pic>
    </p:spTree>
    <p:extLst>
      <p:ext uri="{BB962C8B-B14F-4D97-AF65-F5344CB8AC3E}">
        <p14:creationId xmlns:p14="http://schemas.microsoft.com/office/powerpoint/2010/main" val="125826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E319F3-97CA-0254-5940-F057F1FB0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054" y="0"/>
            <a:ext cx="6291892" cy="6858000"/>
          </a:xfrm>
          <a:prstGeom prst="rect">
            <a:avLst/>
          </a:prstGeom>
        </p:spPr>
      </p:pic>
    </p:spTree>
    <p:extLst>
      <p:ext uri="{BB962C8B-B14F-4D97-AF65-F5344CB8AC3E}">
        <p14:creationId xmlns:p14="http://schemas.microsoft.com/office/powerpoint/2010/main" val="265545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051F8B94-8311-BFB2-D8AB-B4DE4C324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143" y="0"/>
            <a:ext cx="7075714" cy="6858000"/>
          </a:xfrm>
          <a:prstGeom prst="rect">
            <a:avLst/>
          </a:prstGeom>
        </p:spPr>
      </p:pic>
    </p:spTree>
    <p:extLst>
      <p:ext uri="{BB962C8B-B14F-4D97-AF65-F5344CB8AC3E}">
        <p14:creationId xmlns:p14="http://schemas.microsoft.com/office/powerpoint/2010/main" val="672662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587</Words>
  <Application>Microsoft Office PowerPoint</Application>
  <PresentationFormat>Widescreen</PresentationFormat>
  <Paragraphs>28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Camp</dc:title>
  <dc:creator>Dorine Harter</dc:creator>
  <cp:lastModifiedBy>Dorine Harter</cp:lastModifiedBy>
  <cp:revision>12</cp:revision>
  <dcterms:created xsi:type="dcterms:W3CDTF">2022-11-15T16:11:56Z</dcterms:created>
  <dcterms:modified xsi:type="dcterms:W3CDTF">2024-01-09T13:35:53Z</dcterms:modified>
</cp:coreProperties>
</file>